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2"/>
    <p:restoredTop sz="94645"/>
  </p:normalViewPr>
  <p:slideViewPr>
    <p:cSldViewPr snapToGrid="0" snapToObjects="1">
      <p:cViewPr>
        <p:scale>
          <a:sx n="120" d="100"/>
          <a:sy n="120" d="100"/>
        </p:scale>
        <p:origin x="2280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40B7-8E08-7846-9C90-8D253D04EE80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0A53B-0BFB-CC47-AC14-99EA62113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27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40B7-8E08-7846-9C90-8D253D04EE80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0A53B-0BFB-CC47-AC14-99EA62113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54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40B7-8E08-7846-9C90-8D253D04EE80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0A53B-0BFB-CC47-AC14-99EA62113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8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40B7-8E08-7846-9C90-8D253D04EE80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0A53B-0BFB-CC47-AC14-99EA62113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71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40B7-8E08-7846-9C90-8D253D04EE80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0A53B-0BFB-CC47-AC14-99EA62113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73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40B7-8E08-7846-9C90-8D253D04EE80}" type="datetimeFigureOut">
              <a:rPr lang="en-US" smtClean="0"/>
              <a:t>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0A53B-0BFB-CC47-AC14-99EA62113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40B7-8E08-7846-9C90-8D253D04EE80}" type="datetimeFigureOut">
              <a:rPr lang="en-US" smtClean="0"/>
              <a:t>1/15/18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0A53B-0BFB-CC47-AC14-99EA62113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81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40B7-8E08-7846-9C90-8D253D04EE80}" type="datetimeFigureOut">
              <a:rPr lang="en-US" smtClean="0"/>
              <a:t>1/15/18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0A53B-0BFB-CC47-AC14-99EA62113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97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40B7-8E08-7846-9C90-8D253D04EE80}" type="datetimeFigureOut">
              <a:rPr lang="en-US" smtClean="0"/>
              <a:t>1/15/18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0A53B-0BFB-CC47-AC14-99EA62113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76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40B7-8E08-7846-9C90-8D253D04EE80}" type="datetimeFigureOut">
              <a:rPr lang="en-US" smtClean="0"/>
              <a:t>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0A53B-0BFB-CC47-AC14-99EA62113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51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240B7-8E08-7846-9C90-8D253D04EE80}" type="datetimeFigureOut">
              <a:rPr lang="en-US" smtClean="0"/>
              <a:t>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0A53B-0BFB-CC47-AC14-99EA62113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13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240B7-8E08-7846-9C90-8D253D04EE80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0A53B-0BFB-CC47-AC14-99EA62113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5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7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 rotWithShape="1">
          <a:blip r:embed="rId2"/>
          <a:srcRect l="3066" t="2097" r="2267" b="3237"/>
          <a:stretch/>
        </p:blipFill>
        <p:spPr>
          <a:xfrm>
            <a:off x="2050722" y="143834"/>
            <a:ext cx="6492240" cy="6492241"/>
          </a:xfrm>
          <a:prstGeom prst="rect">
            <a:avLst/>
          </a:prstGeom>
        </p:spPr>
      </p:pic>
      <p:sp>
        <p:nvSpPr>
          <p:cNvPr id="7" name="Right Triangle 6"/>
          <p:cNvSpPr/>
          <p:nvPr/>
        </p:nvSpPr>
        <p:spPr>
          <a:xfrm rot="5400000">
            <a:off x="2030174" y="143835"/>
            <a:ext cx="6492240" cy="649224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8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72157" y="635360"/>
            <a:ext cx="5669280" cy="5669280"/>
          </a:xfrm>
          <a:prstGeom prst="rect">
            <a:avLst/>
          </a:prstGeom>
        </p:spPr>
      </p:pic>
      <p:sp>
        <p:nvSpPr>
          <p:cNvPr id="10" name="Right Triangle 9"/>
          <p:cNvSpPr/>
          <p:nvPr/>
        </p:nvSpPr>
        <p:spPr>
          <a:xfrm rot="5400000">
            <a:off x="2872655" y="369332"/>
            <a:ext cx="6492240" cy="649224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895" y="556383"/>
            <a:ext cx="893747" cy="58272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80030" y="6119974"/>
            <a:ext cx="9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110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8480" y="6119974"/>
            <a:ext cx="9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100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24166" y="429326"/>
            <a:ext cx="9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111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12404" y="1531386"/>
            <a:ext cx="218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UZr MEAM 800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88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93630" y="703705"/>
            <a:ext cx="5943600" cy="5854091"/>
          </a:xfrm>
          <a:prstGeom prst="rect">
            <a:avLst/>
          </a:prstGeom>
        </p:spPr>
      </p:pic>
      <p:sp>
        <p:nvSpPr>
          <p:cNvPr id="3" name="Right Triangle 2"/>
          <p:cNvSpPr/>
          <p:nvPr/>
        </p:nvSpPr>
        <p:spPr>
          <a:xfrm rot="5400000">
            <a:off x="2719310" y="365760"/>
            <a:ext cx="6492240" cy="649224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85149" y="6301750"/>
            <a:ext cx="9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100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83631" y="1019123"/>
            <a:ext cx="218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UZr MEAM 1000 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17783" y="402672"/>
            <a:ext cx="9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111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668" y="703704"/>
            <a:ext cx="893747" cy="58272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65902" y="6292920"/>
            <a:ext cx="9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44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92627" y="647272"/>
            <a:ext cx="5669280" cy="5669280"/>
          </a:xfrm>
          <a:prstGeom prst="rect">
            <a:avLst/>
          </a:prstGeom>
        </p:spPr>
      </p:pic>
      <p:sp>
        <p:nvSpPr>
          <p:cNvPr id="3" name="Right Triangle 2"/>
          <p:cNvSpPr/>
          <p:nvPr/>
        </p:nvSpPr>
        <p:spPr>
          <a:xfrm rot="5400000">
            <a:off x="2841832" y="462333"/>
            <a:ext cx="6492240" cy="649224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959807" y="6240106"/>
            <a:ext cx="9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100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58289" y="957479"/>
            <a:ext cx="218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ADP 800 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92441" y="341028"/>
            <a:ext cx="9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111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326" y="642060"/>
            <a:ext cx="893747" cy="58272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40560" y="6231276"/>
            <a:ext cx="9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02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531333" y="729465"/>
            <a:ext cx="5669280" cy="5669280"/>
          </a:xfrm>
          <a:prstGeom prst="rect">
            <a:avLst/>
          </a:prstGeom>
        </p:spPr>
      </p:pic>
      <p:sp>
        <p:nvSpPr>
          <p:cNvPr id="3" name="Right Triangle 2"/>
          <p:cNvSpPr/>
          <p:nvPr/>
        </p:nvSpPr>
        <p:spPr>
          <a:xfrm rot="5400000">
            <a:off x="2934299" y="482882"/>
            <a:ext cx="6492240" cy="649224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959807" y="6291476"/>
            <a:ext cx="9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100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58289" y="957479"/>
            <a:ext cx="218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ADP 1000 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05455" y="423220"/>
            <a:ext cx="9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111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326" y="642060"/>
            <a:ext cx="893747" cy="58272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40560" y="6292920"/>
            <a:ext cx="9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599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56" y="708916"/>
            <a:ext cx="5669280" cy="5669280"/>
          </a:xfrm>
          <a:prstGeom prst="rect">
            <a:avLst/>
          </a:prstGeom>
        </p:spPr>
      </p:pic>
      <p:sp>
        <p:nvSpPr>
          <p:cNvPr id="3" name="Right Triangle 2"/>
          <p:cNvSpPr/>
          <p:nvPr/>
        </p:nvSpPr>
        <p:spPr>
          <a:xfrm rot="5400000">
            <a:off x="3458282" y="441786"/>
            <a:ext cx="6492240" cy="649224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91318" y="6332572"/>
            <a:ext cx="9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100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89800" y="998575"/>
            <a:ext cx="218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 MEAM 800 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036966" y="464316"/>
            <a:ext cx="9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111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5837" y="683156"/>
            <a:ext cx="893747" cy="58272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72071" y="6334016"/>
            <a:ext cx="9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552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293088" y="555315"/>
            <a:ext cx="5669280" cy="5669280"/>
          </a:xfrm>
          <a:prstGeom prst="rect">
            <a:avLst/>
          </a:prstGeom>
        </p:spPr>
      </p:pic>
      <p:sp>
        <p:nvSpPr>
          <p:cNvPr id="3" name="Right Triangle 2"/>
          <p:cNvSpPr/>
          <p:nvPr/>
        </p:nvSpPr>
        <p:spPr>
          <a:xfrm rot="5400000">
            <a:off x="2615801" y="365760"/>
            <a:ext cx="6492240" cy="649224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23496" y="6147640"/>
            <a:ext cx="9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100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21978" y="813643"/>
            <a:ext cx="218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 MEAM 1000 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69144" y="279384"/>
            <a:ext cx="9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111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015" y="498224"/>
            <a:ext cx="893747" cy="58272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04249" y="6149084"/>
            <a:ext cx="9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811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04034" y="572618"/>
            <a:ext cx="3200400" cy="320040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627" y="531521"/>
            <a:ext cx="3200400" cy="3200400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93" y="490424"/>
            <a:ext cx="3200400" cy="3200400"/>
          </a:xfrm>
          <a:prstGeom prst="rect">
            <a:avLst/>
          </a:prstGeom>
          <a:ln>
            <a:noFill/>
          </a:ln>
        </p:spPr>
      </p:pic>
      <p:sp>
        <p:nvSpPr>
          <p:cNvPr id="5" name="Right Triangle 4"/>
          <p:cNvSpPr/>
          <p:nvPr/>
        </p:nvSpPr>
        <p:spPr>
          <a:xfrm rot="5400000">
            <a:off x="3846462" y="515046"/>
            <a:ext cx="3291840" cy="32918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40846" y="3933904"/>
            <a:ext cx="17055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UZr MEAM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91072" y="3892807"/>
            <a:ext cx="17055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UMo ADP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7738" y="3851710"/>
            <a:ext cx="17055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 MEAM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9996" y="338286"/>
            <a:ext cx="550133" cy="3586869"/>
          </a:xfrm>
          <a:prstGeom prst="rect">
            <a:avLst/>
          </a:prstGeom>
          <a:ln>
            <a:noFill/>
          </a:ln>
        </p:spPr>
      </p:pic>
      <p:sp>
        <p:nvSpPr>
          <p:cNvPr id="23" name="Right Triangle 22"/>
          <p:cNvSpPr/>
          <p:nvPr/>
        </p:nvSpPr>
        <p:spPr>
          <a:xfrm rot="5400000">
            <a:off x="134788" y="449786"/>
            <a:ext cx="3291840" cy="32918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3"/>
          <p:cNvSpPr/>
          <p:nvPr/>
        </p:nvSpPr>
        <p:spPr>
          <a:xfrm rot="5400000">
            <a:off x="7563714" y="514099"/>
            <a:ext cx="3291840" cy="32918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536" y="3629403"/>
            <a:ext cx="4828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100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3064825" y="3629403"/>
            <a:ext cx="4828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110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075838" y="264841"/>
            <a:ext cx="4828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111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739677" y="3629403"/>
            <a:ext cx="4828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100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794966" y="3629403"/>
            <a:ext cx="4828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110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794966" y="261726"/>
            <a:ext cx="4828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111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7469818" y="3629403"/>
            <a:ext cx="4828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100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0525107" y="3629403"/>
            <a:ext cx="4828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110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0536120" y="264841"/>
            <a:ext cx="4828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111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03696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95" t="3072" r="2124" b="2247"/>
          <a:stretch/>
        </p:blipFill>
        <p:spPr>
          <a:xfrm>
            <a:off x="3591770" y="3352473"/>
            <a:ext cx="2794390" cy="27920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090" y="330107"/>
            <a:ext cx="1134799" cy="58655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595" t="2397" r="2124" b="2322"/>
          <a:stretch/>
        </p:blipFill>
        <p:spPr>
          <a:xfrm>
            <a:off x="3591770" y="399912"/>
            <a:ext cx="2794391" cy="27943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529291" y="5961661"/>
                <a:ext cx="474519" cy="316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291" y="5961661"/>
                <a:ext cx="474519" cy="316380"/>
              </a:xfrm>
              <a:prstGeom prst="rect">
                <a:avLst/>
              </a:prstGeom>
              <a:blipFill rotWithShape="0">
                <a:blip r:embed="rId5"/>
                <a:stretch>
                  <a:fillRect r="-16667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582274" y="3101815"/>
                <a:ext cx="474519" cy="315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274" y="3101815"/>
                <a:ext cx="474519" cy="315886"/>
              </a:xfrm>
              <a:prstGeom prst="rect">
                <a:avLst/>
              </a:prstGeom>
              <a:blipFill rotWithShape="0">
                <a:blip r:embed="rId6"/>
                <a:stretch>
                  <a:fillRect r="-18182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582275" y="241969"/>
                <a:ext cx="474519" cy="315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275" y="241969"/>
                <a:ext cx="474519" cy="315886"/>
              </a:xfrm>
              <a:prstGeom prst="rect">
                <a:avLst/>
              </a:prstGeom>
              <a:blipFill rotWithShape="0">
                <a:blip r:embed="rId7"/>
                <a:stretch>
                  <a:fillRect r="-18182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394947" y="3104461"/>
                <a:ext cx="474519" cy="315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0</m:t>
                      </m:r>
                      <m:r>
                        <a:rPr lang="en-US" b="0" i="1" smtClean="0">
                          <a:latin typeface="Cambria Math" charset="0"/>
                        </a:rPr>
                        <m:t>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947" y="3104461"/>
                <a:ext cx="474519" cy="315886"/>
              </a:xfrm>
              <a:prstGeom prst="rect">
                <a:avLst/>
              </a:prstGeom>
              <a:blipFill rotWithShape="0">
                <a:blip r:embed="rId8"/>
                <a:stretch>
                  <a:fillRect r="-1794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3591770" y="6209407"/>
            <a:ext cx="28031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510443" y="3262404"/>
            <a:ext cx="0" cy="2882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510443" y="399913"/>
            <a:ext cx="0" cy="2862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4663366" y="6209407"/>
                <a:ext cx="5954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366" y="6209407"/>
                <a:ext cx="59542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3180840" y="3079325"/>
                <a:ext cx="3540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840" y="3079325"/>
                <a:ext cx="354033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3105031" y="255676"/>
            <a:ext cx="409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90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032259" y="5964126"/>
            <a:ext cx="502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-90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387283" y="5961661"/>
            <a:ext cx="409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90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-1318437" y="38170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5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69</Words>
  <Application>Microsoft Macintosh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B</dc:creator>
  <cp:lastModifiedBy>Ben B</cp:lastModifiedBy>
  <cp:revision>20</cp:revision>
  <dcterms:created xsi:type="dcterms:W3CDTF">2017-11-13T20:46:29Z</dcterms:created>
  <dcterms:modified xsi:type="dcterms:W3CDTF">2018-01-15T16:46:35Z</dcterms:modified>
</cp:coreProperties>
</file>